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genes that produce the 2 subunits of Rubisco are ~1500 and ~500 bp respectively
but the genomes of species that can make Rubisco can be 1.5 - 500 mbp long 
we need to align the entire sequence to find where Rubisco is being passed down the lineage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attentive observer may notice that because a de Bruijn graph with order 3 has an overlap of 2
the first and last 2 letters don't need to be aligned either so the work function in this case can be reduced to $O(1^2)$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DBG_LN() different from fastwork()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pairwise algorithms are both actually O(mn) where m and n are the lengths of the 2 sequences.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tell us important things like Rubisco innovations for different partial pressures of O₂ and CO₂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Rubisco processes ~3-10 CO₂ molecules per second
Contrast with ATP Synthase which generates 100-200 molecules of ATP per second
Can we engineer organisms that spend less time making Rubisco, and more into extracting CO₂ from the atmosphere and making **carbohydrates** or **hydrocarbons**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Dividing and conquering sequence alignment using De Bruijn Graphs</dc:title>
  <dc:subject>PptxGenJS Presentation</dc:subject>
  <dc:creator>Richard Morris</dc:creator>
  <cp:lastModifiedBy>Richard Morris</cp:lastModifiedBy>
  <cp:revision>1</cp:revision>
  <dcterms:created xsi:type="dcterms:W3CDTF">2024-05-03T06:36:38Z</dcterms:created>
  <dcterms:modified xsi:type="dcterms:W3CDTF">2024-05-03T06:36:38Z</dcterms:modified>
</cp:coreProperties>
</file>